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7" r:id="rId23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3" Type="http://schemas.openxmlformats.org/officeDocument/2006/relationships/slide" Target="slides/slide16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2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g33c5e4031bd_0_10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4" name="Google Shape;5194;g33c5e4031bd_0_10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8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18.png"/></Relationships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5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p7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Have your page that you want to screenshot and also the google slide you want to upload it 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7" name="Google Shape;5197;p7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98" name="Google Shape;5198;p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350" y="877050"/>
            <a:ext cx="5127002" cy="4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99" name="Google Shape;5199;p730"/>
          <p:cNvSpPr/>
          <p:nvPr/>
        </p:nvSpPr>
        <p:spPr>
          <a:xfrm>
            <a:off x="2442350" y="1687200"/>
            <a:ext cx="1616400" cy="115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